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Libre Baskerville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84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717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</a:rPr>
              <a:t>Using Python + SQL + </a:t>
            </a:r>
            <a:r>
              <a:rPr lang="en-US" sz="3200" dirty="0" err="1">
                <a:solidFill>
                  <a:srgbClr val="5C4E3D"/>
                </a:solidFill>
                <a:latin typeface="Libre Baskerville" pitchFamily="34" charset="0"/>
              </a:rPr>
              <a:t>PowerBI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54240"/>
              </a:solidFill>
              <a:latin typeface="DM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454240"/>
                </a:solidFill>
                <a:latin typeface="DM Sans" pitchFamily="34" charset="0"/>
              </a:rPr>
              <a:t>By Dhruv Rajpoot, Data Analyst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CF671-85CC-CADD-B116-7DC956A9B1F8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5D409B-4854-7D24-6F15-906D4C5B477F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897CAC-381F-F1D7-A38A-A5086354831A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58BB1F-8987-A7E6-19AD-2768348EA8BB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78FE-0090-26CF-5987-D61719D03A9B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74637F-8AC5-016F-D5E5-BCA45AF69C02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13F4BA-6131-25D0-C056-DDDFC5C7C3CC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CAE3F6-4399-5971-1325-36E30C039948}"/>
              </a:ext>
            </a:extLst>
          </p:cNvPr>
          <p:cNvSpPr/>
          <p:nvPr/>
        </p:nvSpPr>
        <p:spPr>
          <a:xfrm>
            <a:off x="12780085" y="7734747"/>
            <a:ext cx="1764254" cy="451821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256</Words>
  <Application>Microsoft Office PowerPoint</Application>
  <PresentationFormat>Custom</PresentationFormat>
  <Paragraphs>91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</vt:lpstr>
      <vt:lpstr>Arial</vt:lpstr>
      <vt:lpstr>Libre Baskerville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Dhruv Singh</cp:lastModifiedBy>
  <cp:revision>4</cp:revision>
  <dcterms:created xsi:type="dcterms:W3CDTF">2025-10-14T02:52:14Z</dcterms:created>
  <dcterms:modified xsi:type="dcterms:W3CDTF">2026-01-13T17:20:22Z</dcterms:modified>
</cp:coreProperties>
</file>